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0" r:id="rId4"/>
    <p:sldId id="261" r:id="rId5"/>
    <p:sldId id="267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C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9E30B-AB5B-4DCB-BDC3-5A87EBF1E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001980-5AFC-49F5-AB9D-FC630B31A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AC8302-88E2-4DE3-916A-8A8C7ADC6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86AE49-0A56-4DF9-8CD0-DA8842B72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E289D5-8D39-490A-9AD6-F1C1D95B0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3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A7ABA-B7F3-4228-8979-5904BD786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3862F51-AF1E-4F80-825F-18B016A13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7EC33A-2331-4276-8459-2AA64A2E6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7142DA-EBE0-4B0D-80D4-DA840BA30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65A5D7-220E-46BF-BFC1-0FF566FDA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5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382AB2E-C449-4CA5-B6EE-6BDD8FB6A5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6E89BCA-948C-44C3-8A26-94608B92B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1E9C44-27FD-4F83-88BB-DAA16C0D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28B69B-1897-4DD2-8997-9E686A03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1EE9E3-EC94-4EFC-85F6-4EFD5001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3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A4F98-F3BE-46DB-984F-8BE59AEC3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D8FF88-337C-4246-8D23-2BB06FE4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CD89F4-B56E-4123-8710-A0D8CE677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A61B59-46FD-4640-A4A2-112D3DCFB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A4F400-9D14-4437-97F0-0AD92638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9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F85CB-4557-46A8-9396-2F6258CAB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4173E6-6094-4B15-94CC-88DC1E11E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469C41-E22C-4B31-BF4D-A2A73EF4E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7EF8D3-E53C-49E0-AD57-8897D302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51EE65-6654-4717-95C2-71C239933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9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151FB-6D30-4416-BB6F-0247A6F2C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C6F707-62A2-4662-A951-A9C20E8967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5184567-80E4-4609-81AF-97B80D3CD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1573174-D57F-43FE-BC3D-433E2120B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8B5B093-C3AA-491D-8B70-4BADEB65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8BF0DAB-6C62-4647-8A6F-C3A1EEE2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4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33D92B-8D0B-4A81-94B6-8B1026CA5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D99FE8-402B-43CA-8E8B-DAB44D4B2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09BE37B-43B7-490A-8D74-6E580DE23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399B9E6-1C49-455C-B12F-6C05275D6E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2857270-A1CA-477A-9E45-7FFE3E1FC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3ECB52E-0BA1-4C02-A5F8-A9E8421F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502F482-86F7-412E-AF14-FFFECB36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7521FB5-AA2C-4F00-8022-FB7262BA7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4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6D068-0A01-46D8-8CFB-475BF005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2EDE39F-96E0-478C-B219-F80256723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CA3FB43-3191-4877-87C1-71362EB4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C745D4A-4845-470C-B3AD-B79DE152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6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2506F5E-DAF4-48C2-A6A0-5FD5AC9F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C035990-1D7B-4136-A1B6-62F8F980A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D9C40AC-01E4-4841-AAD2-96AC9106F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4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D8AFF-9F06-41A6-BBCB-6DE92064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309414-ADD7-490D-86C1-522FAC72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D5930AA-EE2D-478B-ACFB-E798EFD20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28C955A-5A21-4198-A090-6D7158D16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48917C-0EF2-4251-A675-850EF751E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3F8D21-D7C8-4EF3-BFF5-B43BA306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1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A506E-377A-400A-BC69-B7D954CA2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A85FE3C-30C6-430A-A97B-1DB996237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DD8458E-1604-4332-8820-1C44E6A8B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15E5BCA-D0C8-4E01-845B-FDC5918EE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59D5A06-AD2E-4694-8BB8-F64CE189D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3169D8-9B0E-424E-8537-86379700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7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395A602-20DF-4C5C-BC3E-0B577D590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046ED6-2C93-486D-AFAA-BE46A3F47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E9B295-B4B5-487B-B6C7-F564DDF83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BF654-F3B2-44A6-B6ED-95F817026293}" type="datetimeFigureOut">
              <a:rPr lang="en-US" smtClean="0"/>
              <a:t>9/9/2023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BD00F9-7CFA-4D57-B55F-9CFD2FBE6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AE1728-F819-4891-AD3D-8A428AB18A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4C7F0-D951-4370-94FA-64634882B8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F85BC-1E9F-4C33-AA11-7A1BCB2C1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274" y="1829900"/>
            <a:ext cx="11421345" cy="668337"/>
          </a:xfrm>
        </p:spPr>
        <p:txBody>
          <a:bodyPr>
            <a:noAutofit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Sugestão de Título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C03BA6-A405-43C3-8688-9CE2861AA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44" y="2838775"/>
            <a:ext cx="11880743" cy="458786"/>
          </a:xfrm>
        </p:spPr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Sugestão de Subtítulo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FCDB769-4CB5-493A-9573-D95EE0B5E4B8}"/>
              </a:ext>
            </a:extLst>
          </p:cNvPr>
          <p:cNvSpPr txBox="1"/>
          <p:nvPr/>
        </p:nvSpPr>
        <p:spPr>
          <a:xfrm>
            <a:off x="7673340" y="6154738"/>
            <a:ext cx="433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Nome do palestrante</a:t>
            </a:r>
            <a:endParaRPr lang="en-US" b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FFC4B9EF-0F6A-4A52-8042-28EB71C7D9A6}"/>
              </a:ext>
            </a:extLst>
          </p:cNvPr>
          <p:cNvSpPr txBox="1"/>
          <p:nvPr/>
        </p:nvSpPr>
        <p:spPr>
          <a:xfrm>
            <a:off x="626193" y="2329128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Title Suggestion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3A922FA1-374C-473D-A8BF-CEA7EAE6F0D6}"/>
              </a:ext>
            </a:extLst>
          </p:cNvPr>
          <p:cNvSpPr txBox="1"/>
          <p:nvPr/>
        </p:nvSpPr>
        <p:spPr>
          <a:xfrm>
            <a:off x="836261" y="3166654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Subtitle Suggestion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61090BF-8BA6-4EFB-A5E5-90724E936C9D}"/>
              </a:ext>
            </a:extLst>
          </p:cNvPr>
          <p:cNvSpPr txBox="1"/>
          <p:nvPr/>
        </p:nvSpPr>
        <p:spPr>
          <a:xfrm>
            <a:off x="5017435" y="3863865"/>
            <a:ext cx="2193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 do Palestrante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8E42998-F46C-471F-BA22-D320D69305A3}"/>
              </a:ext>
            </a:extLst>
          </p:cNvPr>
          <p:cNvSpPr txBox="1"/>
          <p:nvPr/>
        </p:nvSpPr>
        <p:spPr>
          <a:xfrm>
            <a:off x="5110257" y="4491031"/>
            <a:ext cx="1923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Afiliação e contato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279CFF1-79C2-404B-A9CE-60576F50AD11}"/>
              </a:ext>
            </a:extLst>
          </p:cNvPr>
          <p:cNvSpPr txBox="1"/>
          <p:nvPr/>
        </p:nvSpPr>
        <p:spPr>
          <a:xfrm>
            <a:off x="489300" y="4171076"/>
            <a:ext cx="6197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bg2">
                    <a:lumMod val="90000"/>
                  </a:schemeClr>
                </a:solidFill>
              </a:rPr>
              <a:t>Speaker name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B87060DE-3BC2-4A91-B543-DD3DA3DCE268}"/>
              </a:ext>
            </a:extLst>
          </p:cNvPr>
          <p:cNvSpPr txBox="1"/>
          <p:nvPr/>
        </p:nvSpPr>
        <p:spPr>
          <a:xfrm>
            <a:off x="3020113" y="4778702"/>
            <a:ext cx="60976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>
                <a:solidFill>
                  <a:schemeClr val="bg2">
                    <a:lumMod val="90000"/>
                  </a:schemeClr>
                </a:solidFill>
              </a:rPr>
              <a:t>affiliation and contact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4D894CD-FCE0-46A7-8BA7-93B1F63B5D26}"/>
              </a:ext>
            </a:extLst>
          </p:cNvPr>
          <p:cNvSpPr/>
          <p:nvPr/>
        </p:nvSpPr>
        <p:spPr>
          <a:xfrm>
            <a:off x="107005" y="6031149"/>
            <a:ext cx="4494178" cy="67177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Logo da Instituição de Afiliação vai aqui.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B09503D-2325-7B6F-EA41-C86C20934112}"/>
              </a:ext>
            </a:extLst>
          </p:cNvPr>
          <p:cNvSpPr txBox="1"/>
          <p:nvPr/>
        </p:nvSpPr>
        <p:spPr>
          <a:xfrm>
            <a:off x="391159" y="6454587"/>
            <a:ext cx="619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Affiliation Institution's logo goes here.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FA8AD94-C04D-54CF-2F92-952897391380}"/>
              </a:ext>
            </a:extLst>
          </p:cNvPr>
          <p:cNvSpPr txBox="1"/>
          <p:nvPr/>
        </p:nvSpPr>
        <p:spPr>
          <a:xfrm>
            <a:off x="7485441" y="6454587"/>
            <a:ext cx="449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E-mail</a:t>
            </a:r>
            <a:endParaRPr lang="en-US" dirty="0"/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B8C7BDAC-DA49-4238-6D33-AB2C05BC8987}"/>
              </a:ext>
            </a:extLst>
          </p:cNvPr>
          <p:cNvCxnSpPr/>
          <p:nvPr/>
        </p:nvCxnSpPr>
        <p:spPr>
          <a:xfrm flipH="1">
            <a:off x="8069580" y="6507927"/>
            <a:ext cx="3924467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43461FA3-E5C1-46AB-B4D0-AFE59B207C5E}"/>
              </a:ext>
            </a:extLst>
          </p:cNvPr>
          <p:cNvSpPr txBox="1"/>
          <p:nvPr/>
        </p:nvSpPr>
        <p:spPr>
          <a:xfrm>
            <a:off x="3724993" y="6196187"/>
            <a:ext cx="6197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80610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F85BC-1E9F-4C33-AA11-7A1BCB2C1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399" y="620728"/>
            <a:ext cx="8515350" cy="668337"/>
          </a:xfrm>
        </p:spPr>
        <p:txBody>
          <a:bodyPr>
            <a:noAutofit/>
          </a:bodyPr>
          <a:lstStyle/>
          <a:p>
            <a:pPr algn="r"/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Sugestão de Título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C03BA6-A405-43C3-8688-9CE2861AA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1399" y="1371599"/>
            <a:ext cx="8515351" cy="458786"/>
          </a:xfrm>
        </p:spPr>
        <p:txBody>
          <a:bodyPr/>
          <a:lstStyle/>
          <a:p>
            <a:pPr algn="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Sugestão de Subtítulo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1300E74-A716-4F67-BC3D-3975DAC59A3A}"/>
              </a:ext>
            </a:extLst>
          </p:cNvPr>
          <p:cNvSpPr txBox="1"/>
          <p:nvPr/>
        </p:nvSpPr>
        <p:spPr>
          <a:xfrm>
            <a:off x="2955456" y="2130234"/>
            <a:ext cx="662450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Técnica 10 – 15 – 30 de Guy Kawasaki</a:t>
            </a: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Slides no máximo;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Minutos no máximo;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é tamanho mínimo da Fonte.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1141C46-83E3-4F91-8F2C-C1D162D93817}"/>
              </a:ext>
            </a:extLst>
          </p:cNvPr>
          <p:cNvSpPr txBox="1"/>
          <p:nvPr/>
        </p:nvSpPr>
        <p:spPr>
          <a:xfrm>
            <a:off x="2997200" y="4286072"/>
            <a:ext cx="6197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bg2">
                    <a:lumMod val="90000"/>
                  </a:schemeClr>
                </a:solidFill>
              </a:rPr>
              <a:t>Technique 10 - 15 - 30 by Guy Kawasaki: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>
                    <a:lumMod val="90000"/>
                  </a:schemeClr>
                </a:solidFill>
              </a:rPr>
              <a:t>10 slides maximum;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>
                    <a:lumMod val="90000"/>
                  </a:schemeClr>
                </a:solidFill>
              </a:rPr>
              <a:t>15 minutes maximum;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>
                    <a:lumMod val="90000"/>
                  </a:schemeClr>
                </a:solidFill>
              </a:rPr>
              <a:t>30 is the minimum font size.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FFC4B9EF-0F6A-4A52-8042-28EB71C7D9A6}"/>
              </a:ext>
            </a:extLst>
          </p:cNvPr>
          <p:cNvSpPr txBox="1"/>
          <p:nvPr/>
        </p:nvSpPr>
        <p:spPr>
          <a:xfrm>
            <a:off x="5899149" y="1037009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>
                <a:solidFill>
                  <a:schemeClr val="bg2">
                    <a:lumMod val="90000"/>
                  </a:schemeClr>
                </a:solidFill>
              </a:rPr>
              <a:t>Title Suggestion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3A922FA1-374C-473D-A8BF-CEA7EAE6F0D6}"/>
              </a:ext>
            </a:extLst>
          </p:cNvPr>
          <p:cNvSpPr txBox="1"/>
          <p:nvPr/>
        </p:nvSpPr>
        <p:spPr>
          <a:xfrm>
            <a:off x="5899149" y="1612503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>
                <a:solidFill>
                  <a:schemeClr val="bg2">
                    <a:lumMod val="90000"/>
                  </a:schemeClr>
                </a:solidFill>
              </a:rPr>
              <a:t>Subtitle Suggestion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0F42C72F-DCDD-4862-A5CD-30188256624C}"/>
              </a:ext>
            </a:extLst>
          </p:cNvPr>
          <p:cNvSpPr/>
          <p:nvPr/>
        </p:nvSpPr>
        <p:spPr>
          <a:xfrm>
            <a:off x="107005" y="6031149"/>
            <a:ext cx="4494178" cy="67177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Logo da Instituição de Afiliação vai aqui.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0A4990E-1DAC-4840-A9A4-949869E070C7}"/>
              </a:ext>
            </a:extLst>
          </p:cNvPr>
          <p:cNvSpPr txBox="1"/>
          <p:nvPr/>
        </p:nvSpPr>
        <p:spPr>
          <a:xfrm>
            <a:off x="391159" y="6454587"/>
            <a:ext cx="619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Affiliation Institution's logo goes here.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28DE030-BD34-7C85-55F3-8D713237145C}"/>
              </a:ext>
            </a:extLst>
          </p:cNvPr>
          <p:cNvSpPr txBox="1"/>
          <p:nvPr/>
        </p:nvSpPr>
        <p:spPr>
          <a:xfrm>
            <a:off x="7673340" y="6154738"/>
            <a:ext cx="433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Nome do palestrante</a:t>
            </a:r>
            <a:endParaRPr lang="en-US" b="1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CD9D536-B70D-B00D-1493-E037D9C5B85B}"/>
              </a:ext>
            </a:extLst>
          </p:cNvPr>
          <p:cNvSpPr txBox="1"/>
          <p:nvPr/>
        </p:nvSpPr>
        <p:spPr>
          <a:xfrm>
            <a:off x="7485441" y="6454587"/>
            <a:ext cx="449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E-mail</a:t>
            </a:r>
            <a:endParaRPr lang="en-US" dirty="0"/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50647001-7859-8206-1766-082FC86A67F7}"/>
              </a:ext>
            </a:extLst>
          </p:cNvPr>
          <p:cNvCxnSpPr/>
          <p:nvPr/>
        </p:nvCxnSpPr>
        <p:spPr>
          <a:xfrm flipH="1">
            <a:off x="8069580" y="6507927"/>
            <a:ext cx="3924467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456267-34C0-2174-19E7-73BD8E47B049}"/>
              </a:ext>
            </a:extLst>
          </p:cNvPr>
          <p:cNvSpPr txBox="1"/>
          <p:nvPr/>
        </p:nvSpPr>
        <p:spPr>
          <a:xfrm>
            <a:off x="3724993" y="6196187"/>
            <a:ext cx="6197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67403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F85BC-1E9F-4C33-AA11-7A1BCB2C1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703262"/>
            <a:ext cx="8515350" cy="668337"/>
          </a:xfrm>
        </p:spPr>
        <p:txBody>
          <a:bodyPr>
            <a:noAutofit/>
          </a:bodyPr>
          <a:lstStyle/>
          <a:p>
            <a:pPr algn="r"/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1300E74-A716-4F67-BC3D-3975DAC59A3A}"/>
              </a:ext>
            </a:extLst>
          </p:cNvPr>
          <p:cNvSpPr txBox="1"/>
          <p:nvPr/>
        </p:nvSpPr>
        <p:spPr>
          <a:xfrm>
            <a:off x="5186231" y="3244334"/>
            <a:ext cx="181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16E65EC-FCD9-4D50-BE8B-78A9B04F9AA3}"/>
              </a:ext>
            </a:extLst>
          </p:cNvPr>
          <p:cNvSpPr txBox="1"/>
          <p:nvPr/>
        </p:nvSpPr>
        <p:spPr>
          <a:xfrm>
            <a:off x="5899150" y="1196986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Objectives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E35BE26-E205-4597-8576-B0EA6C7BC404}"/>
              </a:ext>
            </a:extLst>
          </p:cNvPr>
          <p:cNvSpPr txBox="1"/>
          <p:nvPr/>
        </p:nvSpPr>
        <p:spPr>
          <a:xfrm>
            <a:off x="2997199" y="3671525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Content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E26ACB5-0FD3-BB42-B682-160249081955}"/>
              </a:ext>
            </a:extLst>
          </p:cNvPr>
          <p:cNvSpPr/>
          <p:nvPr/>
        </p:nvSpPr>
        <p:spPr>
          <a:xfrm>
            <a:off x="107005" y="6031149"/>
            <a:ext cx="4494178" cy="67177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Logo da Instituição de Afiliação vai aqui.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ED392D1-7D6D-2AF4-5264-9AF43E122061}"/>
              </a:ext>
            </a:extLst>
          </p:cNvPr>
          <p:cNvSpPr txBox="1"/>
          <p:nvPr/>
        </p:nvSpPr>
        <p:spPr>
          <a:xfrm>
            <a:off x="391159" y="6454587"/>
            <a:ext cx="619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Affiliation Institution's logo goes here.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220774-9BDB-34D8-4B31-BE68133922F0}"/>
              </a:ext>
            </a:extLst>
          </p:cNvPr>
          <p:cNvSpPr txBox="1"/>
          <p:nvPr/>
        </p:nvSpPr>
        <p:spPr>
          <a:xfrm>
            <a:off x="7673340" y="6154738"/>
            <a:ext cx="433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Nome do palestrante</a:t>
            </a:r>
            <a:endParaRPr lang="en-US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5242AA0-CDB3-11E5-FBD7-282710BC8E50}"/>
              </a:ext>
            </a:extLst>
          </p:cNvPr>
          <p:cNvSpPr txBox="1"/>
          <p:nvPr/>
        </p:nvSpPr>
        <p:spPr>
          <a:xfrm>
            <a:off x="7485441" y="6454587"/>
            <a:ext cx="449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E-mail</a:t>
            </a:r>
            <a:endParaRPr lang="en-US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F1EDA951-D9F5-2748-906F-64B5EC52085D}"/>
              </a:ext>
            </a:extLst>
          </p:cNvPr>
          <p:cNvCxnSpPr/>
          <p:nvPr/>
        </p:nvCxnSpPr>
        <p:spPr>
          <a:xfrm flipH="1">
            <a:off x="8069580" y="6507927"/>
            <a:ext cx="3924467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426BE9D7-17F1-74EC-73A4-AA64375D9144}"/>
              </a:ext>
            </a:extLst>
          </p:cNvPr>
          <p:cNvSpPr txBox="1"/>
          <p:nvPr/>
        </p:nvSpPr>
        <p:spPr>
          <a:xfrm>
            <a:off x="3724993" y="6196187"/>
            <a:ext cx="6197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83711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F85BC-1E9F-4C33-AA11-7A1BCB2C1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703262"/>
            <a:ext cx="8515350" cy="668337"/>
          </a:xfrm>
        </p:spPr>
        <p:txBody>
          <a:bodyPr>
            <a:noAutofit/>
          </a:bodyPr>
          <a:lstStyle/>
          <a:p>
            <a:pPr algn="r"/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1300E74-A716-4F67-BC3D-3975DAC59A3A}"/>
              </a:ext>
            </a:extLst>
          </p:cNvPr>
          <p:cNvSpPr txBox="1"/>
          <p:nvPr/>
        </p:nvSpPr>
        <p:spPr>
          <a:xfrm>
            <a:off x="5186231" y="3244334"/>
            <a:ext cx="181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339E523-B0B9-4EC9-866C-B815F1224C4C}"/>
              </a:ext>
            </a:extLst>
          </p:cNvPr>
          <p:cNvSpPr txBox="1"/>
          <p:nvPr/>
        </p:nvSpPr>
        <p:spPr>
          <a:xfrm>
            <a:off x="5899150" y="1196986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 err="1">
                <a:solidFill>
                  <a:schemeClr val="bg2">
                    <a:lumMod val="90000"/>
                  </a:schemeClr>
                </a:solidFill>
              </a:rPr>
              <a:t>Mothods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06115D7-A7A1-40BB-89F8-F2D9D20BB043}"/>
              </a:ext>
            </a:extLst>
          </p:cNvPr>
          <p:cNvSpPr txBox="1"/>
          <p:nvPr/>
        </p:nvSpPr>
        <p:spPr>
          <a:xfrm>
            <a:off x="2997199" y="3671525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Content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515F9D9-5374-C6D5-1F90-93C55C20F346}"/>
              </a:ext>
            </a:extLst>
          </p:cNvPr>
          <p:cNvSpPr/>
          <p:nvPr/>
        </p:nvSpPr>
        <p:spPr>
          <a:xfrm>
            <a:off x="107005" y="6031149"/>
            <a:ext cx="4494178" cy="67177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Logo da Instituição de Afiliação vai aqui.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69B839A-17A5-B498-0435-78A69C42C668}"/>
              </a:ext>
            </a:extLst>
          </p:cNvPr>
          <p:cNvSpPr txBox="1"/>
          <p:nvPr/>
        </p:nvSpPr>
        <p:spPr>
          <a:xfrm>
            <a:off x="391159" y="6454587"/>
            <a:ext cx="619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Affiliation Institution's logo goes here.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A7C0F91-2926-936E-AC64-A9563ED17BB8}"/>
              </a:ext>
            </a:extLst>
          </p:cNvPr>
          <p:cNvSpPr txBox="1"/>
          <p:nvPr/>
        </p:nvSpPr>
        <p:spPr>
          <a:xfrm>
            <a:off x="7673340" y="6154738"/>
            <a:ext cx="433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Nome do palestrante</a:t>
            </a:r>
            <a:endParaRPr lang="en-US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7C4AA6E-3DC3-B4ED-F2FA-810C91FCE322}"/>
              </a:ext>
            </a:extLst>
          </p:cNvPr>
          <p:cNvSpPr txBox="1"/>
          <p:nvPr/>
        </p:nvSpPr>
        <p:spPr>
          <a:xfrm>
            <a:off x="7485441" y="6454587"/>
            <a:ext cx="449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E-mail</a:t>
            </a:r>
            <a:endParaRPr lang="en-US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AAD8B3D3-3224-42D7-9DD3-88B46A76FF1B}"/>
              </a:ext>
            </a:extLst>
          </p:cNvPr>
          <p:cNvCxnSpPr/>
          <p:nvPr/>
        </p:nvCxnSpPr>
        <p:spPr>
          <a:xfrm flipH="1">
            <a:off x="8069580" y="6507927"/>
            <a:ext cx="3924467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E9FCB1D3-0B5A-88BC-A938-7C47E57B8C38}"/>
              </a:ext>
            </a:extLst>
          </p:cNvPr>
          <p:cNvSpPr txBox="1"/>
          <p:nvPr/>
        </p:nvSpPr>
        <p:spPr>
          <a:xfrm>
            <a:off x="3724993" y="6196187"/>
            <a:ext cx="6197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89089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F85BC-1E9F-4C33-AA11-7A1BCB2C1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703262"/>
            <a:ext cx="8515350" cy="668337"/>
          </a:xfrm>
        </p:spPr>
        <p:txBody>
          <a:bodyPr>
            <a:noAutofit/>
          </a:bodyPr>
          <a:lstStyle/>
          <a:p>
            <a:pPr algn="r"/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Materiais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1300E74-A716-4F67-BC3D-3975DAC59A3A}"/>
              </a:ext>
            </a:extLst>
          </p:cNvPr>
          <p:cNvSpPr txBox="1"/>
          <p:nvPr/>
        </p:nvSpPr>
        <p:spPr>
          <a:xfrm>
            <a:off x="5186231" y="3244334"/>
            <a:ext cx="181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339E523-B0B9-4EC9-866C-B815F1224C4C}"/>
              </a:ext>
            </a:extLst>
          </p:cNvPr>
          <p:cNvSpPr txBox="1"/>
          <p:nvPr/>
        </p:nvSpPr>
        <p:spPr>
          <a:xfrm>
            <a:off x="5899150" y="1196986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Materials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06115D7-A7A1-40BB-89F8-F2D9D20BB043}"/>
              </a:ext>
            </a:extLst>
          </p:cNvPr>
          <p:cNvSpPr txBox="1"/>
          <p:nvPr/>
        </p:nvSpPr>
        <p:spPr>
          <a:xfrm>
            <a:off x="2997199" y="3671525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Content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515F9D9-5374-C6D5-1F90-93C55C20F346}"/>
              </a:ext>
            </a:extLst>
          </p:cNvPr>
          <p:cNvSpPr/>
          <p:nvPr/>
        </p:nvSpPr>
        <p:spPr>
          <a:xfrm>
            <a:off x="107005" y="6031149"/>
            <a:ext cx="4494178" cy="67177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Logo da Instituição de Afiliação vai aqui.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69B839A-17A5-B498-0435-78A69C42C668}"/>
              </a:ext>
            </a:extLst>
          </p:cNvPr>
          <p:cNvSpPr txBox="1"/>
          <p:nvPr/>
        </p:nvSpPr>
        <p:spPr>
          <a:xfrm>
            <a:off x="391159" y="6454587"/>
            <a:ext cx="619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Affiliation Institution's logo goes here.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A7C0F91-2926-936E-AC64-A9563ED17BB8}"/>
              </a:ext>
            </a:extLst>
          </p:cNvPr>
          <p:cNvSpPr txBox="1"/>
          <p:nvPr/>
        </p:nvSpPr>
        <p:spPr>
          <a:xfrm>
            <a:off x="7673340" y="6154738"/>
            <a:ext cx="433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Nome do palestrante</a:t>
            </a:r>
            <a:endParaRPr lang="en-US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7C4AA6E-3DC3-B4ED-F2FA-810C91FCE322}"/>
              </a:ext>
            </a:extLst>
          </p:cNvPr>
          <p:cNvSpPr txBox="1"/>
          <p:nvPr/>
        </p:nvSpPr>
        <p:spPr>
          <a:xfrm>
            <a:off x="7485441" y="6454587"/>
            <a:ext cx="449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E-mail</a:t>
            </a:r>
            <a:endParaRPr lang="en-US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AAD8B3D3-3224-42D7-9DD3-88B46A76FF1B}"/>
              </a:ext>
            </a:extLst>
          </p:cNvPr>
          <p:cNvCxnSpPr/>
          <p:nvPr/>
        </p:nvCxnSpPr>
        <p:spPr>
          <a:xfrm flipH="1">
            <a:off x="8069580" y="6507927"/>
            <a:ext cx="3924467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E9FCB1D3-0B5A-88BC-A938-7C47E57B8C38}"/>
              </a:ext>
            </a:extLst>
          </p:cNvPr>
          <p:cNvSpPr txBox="1"/>
          <p:nvPr/>
        </p:nvSpPr>
        <p:spPr>
          <a:xfrm>
            <a:off x="3724993" y="6196187"/>
            <a:ext cx="6197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008186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F85BC-1E9F-4C33-AA11-7A1BCB2C1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703262"/>
            <a:ext cx="8515350" cy="668337"/>
          </a:xfrm>
        </p:spPr>
        <p:txBody>
          <a:bodyPr>
            <a:noAutofit/>
          </a:bodyPr>
          <a:lstStyle/>
          <a:p>
            <a:pPr algn="r"/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Desenvolvimento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1300E74-A716-4F67-BC3D-3975DAC59A3A}"/>
              </a:ext>
            </a:extLst>
          </p:cNvPr>
          <p:cNvSpPr txBox="1"/>
          <p:nvPr/>
        </p:nvSpPr>
        <p:spPr>
          <a:xfrm>
            <a:off x="5186231" y="3244334"/>
            <a:ext cx="181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2E5ACEC-15C4-4C1E-AFCF-1E758C6BE54E}"/>
              </a:ext>
            </a:extLst>
          </p:cNvPr>
          <p:cNvSpPr txBox="1"/>
          <p:nvPr/>
        </p:nvSpPr>
        <p:spPr>
          <a:xfrm>
            <a:off x="5899150" y="1196986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Development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8DB7C0D-B8F9-4807-B5E7-0671C75F5039}"/>
              </a:ext>
            </a:extLst>
          </p:cNvPr>
          <p:cNvSpPr txBox="1"/>
          <p:nvPr/>
        </p:nvSpPr>
        <p:spPr>
          <a:xfrm>
            <a:off x="2997199" y="3671525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Content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174702A-D34D-EE7F-7115-E060947D02D8}"/>
              </a:ext>
            </a:extLst>
          </p:cNvPr>
          <p:cNvSpPr/>
          <p:nvPr/>
        </p:nvSpPr>
        <p:spPr>
          <a:xfrm>
            <a:off x="107005" y="6031149"/>
            <a:ext cx="4494178" cy="67177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Logo da Instituição de Afiliação vai aqui.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71A4854-55F9-D97C-0D64-A5A48729B161}"/>
              </a:ext>
            </a:extLst>
          </p:cNvPr>
          <p:cNvSpPr txBox="1"/>
          <p:nvPr/>
        </p:nvSpPr>
        <p:spPr>
          <a:xfrm>
            <a:off x="391159" y="6454587"/>
            <a:ext cx="619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Affiliation Institution's logo goes here.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B8E0FAC-82EF-40F0-0DE1-97B1DFC9B84F}"/>
              </a:ext>
            </a:extLst>
          </p:cNvPr>
          <p:cNvSpPr txBox="1"/>
          <p:nvPr/>
        </p:nvSpPr>
        <p:spPr>
          <a:xfrm>
            <a:off x="7673340" y="6154738"/>
            <a:ext cx="433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Nome do palestrante</a:t>
            </a:r>
            <a:endParaRPr lang="en-US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BC5EB61-78AD-4493-55B4-A90DFDC41EE3}"/>
              </a:ext>
            </a:extLst>
          </p:cNvPr>
          <p:cNvSpPr txBox="1"/>
          <p:nvPr/>
        </p:nvSpPr>
        <p:spPr>
          <a:xfrm>
            <a:off x="7485441" y="6454587"/>
            <a:ext cx="449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E-mail</a:t>
            </a:r>
            <a:endParaRPr lang="en-US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F4C43252-CF7E-E11E-F897-74B898E8631D}"/>
              </a:ext>
            </a:extLst>
          </p:cNvPr>
          <p:cNvCxnSpPr/>
          <p:nvPr/>
        </p:nvCxnSpPr>
        <p:spPr>
          <a:xfrm flipH="1">
            <a:off x="8069580" y="6507927"/>
            <a:ext cx="3924467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7589B2DB-2C83-C77C-A240-CBC46165480C}"/>
              </a:ext>
            </a:extLst>
          </p:cNvPr>
          <p:cNvSpPr txBox="1"/>
          <p:nvPr/>
        </p:nvSpPr>
        <p:spPr>
          <a:xfrm>
            <a:off x="3724993" y="6196187"/>
            <a:ext cx="6197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173158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F85BC-1E9F-4C33-AA11-7A1BCB2C1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703262"/>
            <a:ext cx="8515350" cy="668337"/>
          </a:xfrm>
        </p:spPr>
        <p:txBody>
          <a:bodyPr>
            <a:noAutofit/>
          </a:bodyPr>
          <a:lstStyle/>
          <a:p>
            <a:pPr algn="r"/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1300E74-A716-4F67-BC3D-3975DAC59A3A}"/>
              </a:ext>
            </a:extLst>
          </p:cNvPr>
          <p:cNvSpPr txBox="1"/>
          <p:nvPr/>
        </p:nvSpPr>
        <p:spPr>
          <a:xfrm>
            <a:off x="5186231" y="3244334"/>
            <a:ext cx="181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9BAC89C-8A27-4698-B2D3-54761D5ED919}"/>
              </a:ext>
            </a:extLst>
          </p:cNvPr>
          <p:cNvSpPr txBox="1"/>
          <p:nvPr/>
        </p:nvSpPr>
        <p:spPr>
          <a:xfrm>
            <a:off x="5899150" y="1196986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Results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F2BC35A-E054-4B7E-9E3F-9FEAC5070F5C}"/>
              </a:ext>
            </a:extLst>
          </p:cNvPr>
          <p:cNvSpPr txBox="1"/>
          <p:nvPr/>
        </p:nvSpPr>
        <p:spPr>
          <a:xfrm>
            <a:off x="2997199" y="3671525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Content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2FAC275-2FB2-461E-8AA7-150060564BFF}"/>
              </a:ext>
            </a:extLst>
          </p:cNvPr>
          <p:cNvSpPr txBox="1"/>
          <p:nvPr/>
        </p:nvSpPr>
        <p:spPr>
          <a:xfrm>
            <a:off x="7673340" y="6154738"/>
            <a:ext cx="433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/>
              <a:t>Nome do palestrante</a:t>
            </a:r>
            <a:endParaRPr lang="en-US" b="1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46B707D-098E-4F43-B3D8-EADBD28BBEF3}"/>
              </a:ext>
            </a:extLst>
          </p:cNvPr>
          <p:cNvSpPr txBox="1"/>
          <p:nvPr/>
        </p:nvSpPr>
        <p:spPr>
          <a:xfrm>
            <a:off x="7485441" y="6454587"/>
            <a:ext cx="4494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E-mail</a:t>
            </a:r>
            <a:endParaRPr lang="en-US" dirty="0"/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AF96EABC-6C05-47B6-9C9A-FEAB1F428573}"/>
              </a:ext>
            </a:extLst>
          </p:cNvPr>
          <p:cNvCxnSpPr/>
          <p:nvPr/>
        </p:nvCxnSpPr>
        <p:spPr>
          <a:xfrm flipH="1">
            <a:off x="8069580" y="6507927"/>
            <a:ext cx="3924467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8990ACA-A0CB-4A3D-9B76-76A5C754EFB0}"/>
              </a:ext>
            </a:extLst>
          </p:cNvPr>
          <p:cNvSpPr txBox="1"/>
          <p:nvPr/>
        </p:nvSpPr>
        <p:spPr>
          <a:xfrm>
            <a:off x="3724993" y="6196187"/>
            <a:ext cx="6197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Speaker name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CD3B9D0F-8314-0225-ABDD-481675698B8D}"/>
              </a:ext>
            </a:extLst>
          </p:cNvPr>
          <p:cNvSpPr/>
          <p:nvPr/>
        </p:nvSpPr>
        <p:spPr>
          <a:xfrm>
            <a:off x="107005" y="6031149"/>
            <a:ext cx="4494178" cy="67177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Logo da Instituição de Afiliação vai aqui.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B1B21D1-C485-B217-DA06-74E3C4A7DBDF}"/>
              </a:ext>
            </a:extLst>
          </p:cNvPr>
          <p:cNvSpPr txBox="1"/>
          <p:nvPr/>
        </p:nvSpPr>
        <p:spPr>
          <a:xfrm>
            <a:off x="391159" y="6454587"/>
            <a:ext cx="619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Affiliation Institution's logo goes here.</a:t>
            </a:r>
          </a:p>
        </p:txBody>
      </p:sp>
    </p:spTree>
    <p:extLst>
      <p:ext uri="{BB962C8B-B14F-4D97-AF65-F5344CB8AC3E}">
        <p14:creationId xmlns:p14="http://schemas.microsoft.com/office/powerpoint/2010/main" val="431715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250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Sugestão de Título</vt:lpstr>
      <vt:lpstr>Sugestão de Título</vt:lpstr>
      <vt:lpstr>Objetivos</vt:lpstr>
      <vt:lpstr>Métodos</vt:lpstr>
      <vt:lpstr>Materiais</vt:lpstr>
      <vt:lpstr>Desenvolvimento</vt:lpstr>
      <vt:lpstr>Resultados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Sugestão de Título</dc:title>
  <dc:creator>Alexandre Maniçoba</dc:creator>
  <cp:lastModifiedBy>Alexandre Maniçoba</cp:lastModifiedBy>
  <cp:revision>11</cp:revision>
  <dcterms:created xsi:type="dcterms:W3CDTF">2020-06-03T14:23:49Z</dcterms:created>
  <dcterms:modified xsi:type="dcterms:W3CDTF">2023-09-09T15:56:09Z</dcterms:modified>
</cp:coreProperties>
</file>